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B21E5-632F-402B-A4D4-D2D488A90539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964A-FB44-4158-B8C9-AAEC04C63129}" type="slidenum">
              <a:rPr lang="pt-BR" smtClean="0"/>
            </a:fld>
            <a:endParaRPr lang="pt-BR"/>
          </a:p>
        </p:txBody>
      </p:sp>
      <p:pic>
        <p:nvPicPr>
          <p:cNvPr id="6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6858000" cy="1076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F0098-4829-46C3-ACF9-0AC132874F47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B02D8-EF01-461B-A23A-6365EA5AD8DB}" type="slidenum">
              <a:rPr lang="pt-BR" smtClean="0"/>
            </a:fld>
            <a:endParaRPr lang="pt-BR"/>
          </a:p>
        </p:txBody>
      </p:sp>
      <p:sp>
        <p:nvSpPr>
          <p:cNvPr id="8" name="Espaço Reservado para Cabeçalho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Imagem de Slide 1"/>
          <p:cNvSpPr/>
          <p:nvPr>
            <p:ph type="sldImg" idx="2"/>
          </p:nvPr>
        </p:nvSpPr>
        <p:spPr/>
      </p:sp>
      <p:sp>
        <p:nvSpPr>
          <p:cNvPr id="3" name="Espaço Reservado para Texto 2"/>
          <p:cNvSpPr/>
          <p:nvPr>
            <p:ph type="body" idx="3"/>
          </p:nvPr>
        </p:nvSpPr>
        <p:spPr/>
        <p:txBody>
          <a:bodyPr/>
          <a:p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b="1">
                <a:solidFill>
                  <a:schemeClr val="tx1">
                    <a:lumMod val="95000"/>
                    <a:lumOff val="5000"/>
                  </a:schemeClr>
                </a:solidFill>
              </a:rPr>
              <a:t>Curso de Administração, UFMS – Campus Paranaíba – MS </a:t>
            </a:r>
            <a:endParaRPr lang="pt-BR" b="1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>
                <a:solidFill>
                  <a:schemeClr val="tx1">
                    <a:lumMod val="95000"/>
                    <a:lumOff val="5000"/>
                  </a:schemeClr>
                </a:solidFill>
              </a:rPr>
              <a:t> VI Simpósio Sul-Mato-Grossense de Administração, de 22 a 26 de maio de 2023 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ítulo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4" name="Caixa de Texto 3"/>
          <p:cNvSpPr txBox="1"/>
          <p:nvPr userDrawn="1"/>
        </p:nvSpPr>
        <p:spPr>
          <a:xfrm>
            <a:off x="7198360" y="570992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38200" y="1746422"/>
            <a:ext cx="10515600" cy="4430541"/>
          </a:xfrm>
        </p:spPr>
        <p:txBody>
          <a:bodyPr/>
          <a:lstStyle/>
          <a:p>
            <a:pPr lvl="0"/>
            <a:r>
              <a:rPr lang="pt-BR" dirty="0"/>
              <a:t>Clique para editar</a:t>
            </a:r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b="1">
                <a:solidFill>
                  <a:schemeClr val="tx1">
                    <a:lumMod val="95000"/>
                    <a:lumOff val="5000"/>
                  </a:schemeClr>
                </a:solidFill>
              </a:rPr>
              <a:t>Curso de Administração, UFMS – Campus Paranaíba – MS </a:t>
            </a:r>
            <a:endParaRPr lang="pt-BR" b="1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>
                <a:solidFill>
                  <a:schemeClr val="tx1">
                    <a:lumMod val="95000"/>
                    <a:lumOff val="5000"/>
                  </a:schemeClr>
                </a:solidFill>
              </a:rPr>
              <a:t> VI Simpósio Sul-Mato-Grossense de Administração, de 22 a 26 de maio de 2023 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8561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3278659"/>
            <a:ext cx="10515600" cy="2898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64259" y="6356350"/>
            <a:ext cx="7603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Curso de Administração, UFMS – Campus Paranaíba – MS </a:t>
            </a:r>
            <a:endParaRPr lang="pt-B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 Simpósio Sul-Mato-Grossense de Administração, de 22 a 26 de maio de 2023 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73702305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5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2169622"/>
            <a:ext cx="9144000" cy="309649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t-BR" sz="3600" b="1" cap="all" dirty="0">
                <a:solidFill>
                  <a:srgbClr val="002060"/>
                </a:solidFill>
              </a:rPr>
              <a:t>Título do Trabalho</a:t>
            </a:r>
            <a:endParaRPr lang="pt-BR" sz="3600" b="1" cap="all" dirty="0">
              <a:solidFill>
                <a:srgbClr val="002060"/>
              </a:solidFill>
            </a:endParaRPr>
          </a:p>
          <a:p>
            <a:pPr algn="ctr"/>
            <a:endParaRPr lang="pt-BR" sz="3200" b="1" cap="all" dirty="0">
              <a:solidFill>
                <a:srgbClr val="002060"/>
              </a:solidFill>
            </a:endParaRPr>
          </a:p>
          <a:p>
            <a:pPr algn="ctr"/>
            <a:endParaRPr lang="pt-BR" sz="3200" b="1" cap="all" dirty="0">
              <a:solidFill>
                <a:srgbClr val="002060"/>
              </a:solidFill>
            </a:endParaRPr>
          </a:p>
          <a:p>
            <a:pPr algn="ctr"/>
            <a:endParaRPr lang="pt-BR" sz="3200" b="1" cap="all" dirty="0">
              <a:solidFill>
                <a:srgbClr val="002060"/>
              </a:solidFill>
            </a:endParaRPr>
          </a:p>
          <a:p>
            <a:pPr algn="ctr"/>
            <a:endParaRPr lang="pt-BR" sz="3200" b="1" cap="all" dirty="0">
              <a:solidFill>
                <a:srgbClr val="002060"/>
              </a:solidFill>
            </a:endParaRPr>
          </a:p>
          <a:p>
            <a:r>
              <a:rPr lang="pt-BR" sz="2800" b="1" dirty="0">
                <a:solidFill>
                  <a:srgbClr val="002060"/>
                </a:solidFill>
              </a:rPr>
              <a:t>Área temática:</a:t>
            </a:r>
            <a:endParaRPr lang="pt-BR" sz="2800" b="1" dirty="0">
              <a:solidFill>
                <a:srgbClr val="002060"/>
              </a:solidFill>
            </a:endParaRPr>
          </a:p>
          <a:p>
            <a:endParaRPr lang="pt-BR" sz="2800" dirty="0">
              <a:solidFill>
                <a:srgbClr val="002060"/>
              </a:solidFill>
            </a:endParaRPr>
          </a:p>
          <a:p>
            <a:r>
              <a:rPr lang="pt-BR" sz="2800" b="1" dirty="0">
                <a:solidFill>
                  <a:srgbClr val="002060"/>
                </a:solidFill>
              </a:rPr>
              <a:t>Autores e Instituições:</a:t>
            </a:r>
            <a:endParaRPr lang="pt-BR" sz="2800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Curso de Administração, UFMS – Campus Paranaíba – MS </a:t>
            </a:r>
            <a:endParaRPr lang="pt-BR"/>
          </a:p>
          <a:p>
            <a:r>
              <a:rPr lang="pt-BR"/>
              <a:t> VI Simpósio Sul-Mato-Grossense de Administração, de 22 a 26 de maio de 2023  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b="1">
                <a:solidFill>
                  <a:schemeClr val="tx1">
                    <a:lumMod val="95000"/>
                    <a:lumOff val="5000"/>
                  </a:schemeClr>
                </a:solidFill>
              </a:rPr>
              <a:t>Curso de Administração, UFMS – Campus Paranaíba – MS </a:t>
            </a:r>
            <a:endParaRPr lang="pt-BR" b="1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>
                <a:solidFill>
                  <a:schemeClr val="tx1">
                    <a:lumMod val="95000"/>
                    <a:lumOff val="5000"/>
                  </a:schemeClr>
                </a:solidFill>
              </a:rPr>
              <a:t> VI Simpósio Sul-Mato-Grossense de Administração, de 22 a 26 de maio de 2023 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aixa de Texto 6"/>
          <p:cNvSpPr txBox="1"/>
          <p:nvPr/>
        </p:nvSpPr>
        <p:spPr>
          <a:xfrm>
            <a:off x="6569075" y="3079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pt-B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WPS Presentation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do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Geiciel souza</dc:creator>
  <cp:lastModifiedBy>google1596674560</cp:lastModifiedBy>
  <cp:revision>4</cp:revision>
  <dcterms:created xsi:type="dcterms:W3CDTF">2023-04-10T15:52:00Z</dcterms:created>
  <dcterms:modified xsi:type="dcterms:W3CDTF">2023-05-02T16:01:04Z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15BB422785434F9AAA00E9321D3E47F8</vt:lpwstr>
  </property>
  <property fmtid="{D5CDD505-2E9C-101B-9397-08002B2CF9AE}" pid="3" name="KSOProductBuildVer">
    <vt:lpwstr>1046-11.2.0.11516</vt:lpwstr>
  </property>
</Properties>
</file>